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C688-9A62-42C1-B9FF-D3CA2293CC6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AC9-5949-41C1-B66C-741667CA2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6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C688-9A62-42C1-B9FF-D3CA2293CC6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AC9-5949-41C1-B66C-741667CA2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1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C688-9A62-42C1-B9FF-D3CA2293CC6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AC9-5949-41C1-B66C-741667CA2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7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C688-9A62-42C1-B9FF-D3CA2293CC6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AC9-5949-41C1-B66C-741667CA2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8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C688-9A62-42C1-B9FF-D3CA2293CC6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AC9-5949-41C1-B66C-741667CA2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18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C688-9A62-42C1-B9FF-D3CA2293CC6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AC9-5949-41C1-B66C-741667CA2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0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C688-9A62-42C1-B9FF-D3CA2293CC6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AC9-5949-41C1-B66C-741667CA2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8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C688-9A62-42C1-B9FF-D3CA2293CC6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AC9-5949-41C1-B66C-741667CA2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5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C688-9A62-42C1-B9FF-D3CA2293CC6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AC9-5949-41C1-B66C-741667CA2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31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C688-9A62-42C1-B9FF-D3CA2293CC6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AC9-5949-41C1-B66C-741667CA2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9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C688-9A62-42C1-B9FF-D3CA2293CC6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AC9-5949-41C1-B66C-741667CA2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5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0C688-9A62-42C1-B9FF-D3CA2293CC6D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88AC9-5949-41C1-B66C-741667CA2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46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Парнас Тихомирова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3042" y="273050"/>
            <a:ext cx="6143668" cy="6356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Тактильные дощечки.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3"/>
          <a:stretch/>
        </p:blipFill>
        <p:spPr>
          <a:xfrm>
            <a:off x="3576839" y="1538868"/>
            <a:ext cx="5108171" cy="3576822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182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Идея</a:t>
            </a:r>
            <a:r>
              <a:rPr lang="ru-RU" sz="2800" dirty="0" smtClean="0"/>
              <a:t>: </a:t>
            </a:r>
            <a:r>
              <a:rPr lang="ru-RU" sz="2800" b="1" dirty="0" smtClean="0"/>
              <a:t>Мария Монтессори.</a:t>
            </a:r>
          </a:p>
          <a:p>
            <a:r>
              <a:rPr lang="ru-RU" sz="2800" b="1" u="sng" dirty="0" smtClean="0">
                <a:solidFill>
                  <a:srgbClr val="FF0000"/>
                </a:solidFill>
              </a:rPr>
              <a:t>Цель:</a:t>
            </a:r>
            <a:r>
              <a:rPr lang="ru-RU" sz="2800" b="1" dirty="0" smtClean="0"/>
              <a:t> развитие тактильного </a:t>
            </a:r>
            <a:r>
              <a:rPr lang="ru-RU" sz="2800" b="1" dirty="0" smtClean="0"/>
              <a:t>восприятия,  </a:t>
            </a:r>
            <a:r>
              <a:rPr lang="ru-RU" sz="2800" b="1" dirty="0"/>
              <a:t>о</a:t>
            </a:r>
            <a:r>
              <a:rPr lang="ru-RU" sz="2800" b="1" dirty="0" smtClean="0"/>
              <a:t>бразного </a:t>
            </a:r>
            <a:r>
              <a:rPr lang="ru-RU" sz="2800" b="1" dirty="0" smtClean="0"/>
              <a:t>и логического мышления, мелкой моторики рук,  связной речи.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156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Парнас Тихомирова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Удачи всем Вам!!!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/>
          </a:prstGeom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623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Парнас Тихомирова\03.jpg"/>
          <p:cNvPicPr>
            <a:picLocks noChangeAspect="1" noChangeArrowheads="1"/>
          </p:cNvPicPr>
          <p:nvPr/>
        </p:nvPicPr>
        <p:blipFill>
          <a:blip r:embed="rId2" cstate="print"/>
          <a:srcRect r="26891"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2654296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Идеей изготовления игры с Вами поделилась педагог-психолог Тихомирова И.Н.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р.п.Красные Баки,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Нижегородская область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3714752"/>
            <a:ext cx="1904269" cy="232582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8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Парнас Тихомирова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Материал и инструменты для изготовления игры.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AM_039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6283" r="6667" b="4188"/>
          <a:stretch>
            <a:fillRect/>
          </a:stretch>
        </p:blipFill>
        <p:spPr>
          <a:xfrm>
            <a:off x="3571868" y="1500174"/>
            <a:ext cx="5000660" cy="4071966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00B050"/>
                </a:solidFill>
              </a:rPr>
              <a:t>Деревянные брусочки размером примерно 150х80 мм, шлифованные, с закруглёнными краями.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00B050"/>
                </a:solidFill>
              </a:rPr>
              <a:t> Наждачная бумага №0 или №1  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00B050"/>
                </a:solidFill>
              </a:rPr>
              <a:t> Клей «Момент», «Титан», жидкие гвозди или  другой, который сможет склеить дерево с наждачной бумагой.</a:t>
            </a:r>
          </a:p>
          <a:p>
            <a:pPr marL="342900" indent="-342900">
              <a:buAutoNum type="arabicPeriod" startAt="4"/>
            </a:pPr>
            <a:r>
              <a:rPr lang="ru-RU" sz="1800" b="1" dirty="0" smtClean="0">
                <a:solidFill>
                  <a:srgbClr val="00B050"/>
                </a:solidFill>
              </a:rPr>
              <a:t>Острые ножницы</a:t>
            </a:r>
          </a:p>
          <a:p>
            <a:pPr marL="342900" indent="-342900">
              <a:buAutoNum type="arabicPeriod" startAt="4"/>
            </a:pPr>
            <a:r>
              <a:rPr lang="ru-RU" sz="1800" b="1" dirty="0" smtClean="0">
                <a:solidFill>
                  <a:srgbClr val="00B050"/>
                </a:solidFill>
              </a:rPr>
              <a:t>Коробка для изготовления упаковки.</a:t>
            </a:r>
          </a:p>
          <a:p>
            <a:pPr marL="342900" indent="-342900">
              <a:buAutoNum type="arabicPeriod" startAt="4"/>
            </a:pPr>
            <a:endParaRPr lang="ru-RU" sz="1800" b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21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Рабочий стол\Парнас Тихомирова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Шаг первый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SAM_03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8106"/>
          <a:stretch>
            <a:fillRect/>
          </a:stretch>
        </p:blipFill>
        <p:spPr>
          <a:xfrm>
            <a:off x="4035983" y="857232"/>
            <a:ext cx="4650817" cy="4259281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23781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Вырезаем из наждачной бумаги задуманную фигуру.</a:t>
            </a:r>
            <a:endParaRPr lang="ru-RU" sz="2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1" y="2852936"/>
            <a:ext cx="2810272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Шаг второй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609600" y="3645024"/>
            <a:ext cx="2810273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Наклеиваем на деревянный брусок, даём высохнуть.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352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User\Рабочий стол\Парнас Тихомирова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Шаг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третий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1560" y="1412776"/>
            <a:ext cx="4016424" cy="230425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Для упаковки используем любую, подходящую по размеру коробку, придаём ей эстетичный вид с помощью самоклеющейся плёнки.</a:t>
            </a:r>
          </a:p>
          <a:p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1" y="3789040"/>
            <a:ext cx="2810272" cy="7560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Шаг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четвёртый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1" y="4725144"/>
            <a:ext cx="38903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Обязательное условие – на упаковке должно быть описание цели и правил игры.</a:t>
            </a:r>
          </a:p>
          <a:p>
            <a:endParaRPr lang="ru-RU" dirty="0"/>
          </a:p>
        </p:txBody>
      </p:sp>
      <p:pic>
        <p:nvPicPr>
          <p:cNvPr id="1027" name="Picture 3" descr="G:\DCIM\100PHOTO\SAM_039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95"/>
          <a:stretch>
            <a:fillRect/>
          </a:stretch>
        </p:blipFill>
        <p:spPr bwMode="auto">
          <a:xfrm rot="5400000">
            <a:off x="4218784" y="1210448"/>
            <a:ext cx="4968873" cy="383381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8758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User\Рабочий стол\Парнас Тихомирова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0"/>
            <a:ext cx="9144000" cy="684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Шаг пятый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SAM_039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1118" r="7826"/>
          <a:stretch>
            <a:fillRect/>
          </a:stretch>
        </p:blipFill>
        <p:spPr>
          <a:xfrm>
            <a:off x="4143372" y="294481"/>
            <a:ext cx="4143404" cy="3833813"/>
          </a:xfrm>
          <a:prstGeom prst="round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641972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Для мотивации или более удобного использования игры можно добавить «Чудесный мешочек».(варежку, сапожок).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 rot="21146489" flipH="1">
            <a:off x="3991788" y="5054088"/>
            <a:ext cx="446979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Игра готова!!!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8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Парнас Тихомирова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18000"/>
            <a:ext cx="9144000" cy="684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70767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dirty="0" smtClean="0"/>
              <a:t>Этапы игры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"/>
          <a:stretch>
            <a:fillRect/>
          </a:stretch>
        </p:blipFill>
        <p:spPr>
          <a:xfrm>
            <a:off x="3576839" y="1283523"/>
            <a:ext cx="5183137" cy="4217179"/>
          </a:xfrm>
          <a:prstGeom prst="round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1.</a:t>
            </a:r>
            <a:r>
              <a:rPr lang="ru-RU" sz="2000" dirty="0" smtClean="0"/>
              <a:t> </a:t>
            </a:r>
            <a:r>
              <a:rPr lang="ru-RU" sz="2000" b="1" dirty="0" smtClean="0"/>
              <a:t>Познакомить ребёнка с игрой, дать обследовать</a:t>
            </a:r>
            <a:r>
              <a:rPr lang="ru-RU" sz="2000" b="1" dirty="0"/>
              <a:t> </a:t>
            </a:r>
            <a:r>
              <a:rPr lang="ru-RU" sz="2000" b="1" dirty="0" smtClean="0"/>
              <a:t>предложенные дощечки.  Не следует на один раз предлагать много дощечек, достаточно 2-4. </a:t>
            </a:r>
            <a:r>
              <a:rPr lang="ru-RU" sz="2000" b="1" dirty="0"/>
              <a:t>П</a:t>
            </a:r>
            <a:r>
              <a:rPr lang="ru-RU" sz="2000" b="1" dirty="0" smtClean="0"/>
              <a:t>опросить ребёнка описать свои ощущения, отметить, что брусочек гладкий, а фигурка шершавая.  Обязательно нужно тщательно обследовать контур фигуры.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480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Рабочий стол\Парнас Тихомирова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6"/>
            <a:ext cx="4326400" cy="3244800"/>
          </a:xfrm>
          <a:prstGeom prst="round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b="1" dirty="0" smtClean="0"/>
              <a:t>2. Выполнять непосредственно узнавание фигура можно разными способами: с закрытыми глазами или спрятав дощечку.</a:t>
            </a:r>
            <a:endParaRPr lang="ru-RU" sz="20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0" y="2132856"/>
            <a:ext cx="4326400" cy="32448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Парнас Тихомирова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0"/>
            <a:ext cx="9144000" cy="684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b="1" dirty="0" smtClean="0"/>
              <a:t>3. Усложнением игры может быть узнавание фигурки, обследуя одной рукой, но по силам далеко не каждому ребёнку,  поэтому использовать в обязательном порядке данный способ не обязательно.</a:t>
            </a:r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57356" y="1714488"/>
            <a:ext cx="5518376" cy="413736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Парнас Тихомирова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0"/>
            <a:ext cx="9144000" cy="684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b="1" dirty="0" smtClean="0"/>
              <a:t>4. В процессе игры беседуйте с ребёнком, помогайте наводящими вопросами, ОБЯЗАТЕЛЬНО ХВАЛИТЕ.</a:t>
            </a:r>
            <a:endParaRPr lang="ru-RU" sz="20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286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Тактильные дощечки.</vt:lpstr>
      <vt:lpstr>Материал и инструменты для изготовления игры. </vt:lpstr>
      <vt:lpstr>Шаг первый</vt:lpstr>
      <vt:lpstr>Шаг третий </vt:lpstr>
      <vt:lpstr>Шаг пятый </vt:lpstr>
      <vt:lpstr>Этапы игры </vt:lpstr>
      <vt:lpstr>2. Выполнять непосредственно узнавание фигура можно разными способами: с закрытыми глазами или спрятав дощечку.</vt:lpstr>
      <vt:lpstr>3. Усложнением игры может быть узнавание фигурки, обследуя одной рукой, но по силам далеко не каждому ребёнку,  поэтому использовать в обязательном порядке данный способ не обязательно.</vt:lpstr>
      <vt:lpstr>4. В процессе игры беседуйте с ребёнком, помогайте наводящими вопросами, ОБЯЗАТЕЛЬНО ХВАЛИТЕ.</vt:lpstr>
      <vt:lpstr>Удачи всем Вам!!!</vt:lpstr>
      <vt:lpstr>Идеей изготовления игры с Вами поделилась педагог-психолог Тихомирова И.Н. р.п.Красные Баки, Нижегородская область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Тактильные дощечки.</dc:title>
  <dc:creator>Админ</dc:creator>
  <cp:lastModifiedBy>Админ</cp:lastModifiedBy>
  <cp:revision>15</cp:revision>
  <dcterms:created xsi:type="dcterms:W3CDTF">2013-09-04T16:55:24Z</dcterms:created>
  <dcterms:modified xsi:type="dcterms:W3CDTF">2015-05-07T15:50:33Z</dcterms:modified>
</cp:coreProperties>
</file>